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435" r:id="rId5"/>
    <p:sldId id="2440" r:id="rId6"/>
    <p:sldId id="258" r:id="rId7"/>
    <p:sldId id="2439" r:id="rId8"/>
    <p:sldId id="259" r:id="rId9"/>
    <p:sldId id="2441" r:id="rId10"/>
    <p:sldId id="2442" r:id="rId11"/>
    <p:sldId id="2443" r:id="rId12"/>
    <p:sldId id="2444" r:id="rId13"/>
    <p:sldId id="243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74" autoAdjust="0"/>
  </p:normalViewPr>
  <p:slideViewPr>
    <p:cSldViewPr snapToGrid="0">
      <p:cViewPr>
        <p:scale>
          <a:sx n="50" d="100"/>
          <a:sy n="50" d="100"/>
        </p:scale>
        <p:origin x="948" y="5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4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jpg>
</file>

<file path=ppt/media/image3.jpe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8/24/2018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2343974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MACHINERY MONITORING SYSTEM.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AN ANDROID APP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5096F5-CD54-4EC3-A645-8B671EC00878}"/>
              </a:ext>
            </a:extLst>
          </p:cNvPr>
          <p:cNvSpPr txBox="1"/>
          <p:nvPr/>
        </p:nvSpPr>
        <p:spPr>
          <a:xfrm>
            <a:off x="8010659" y="4641434"/>
            <a:ext cx="47394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DONE BY :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r>
              <a:rPr lang="en-IN" dirty="0">
                <a:solidFill>
                  <a:schemeClr val="bg1"/>
                </a:solidFill>
              </a:rPr>
              <a:t>CH.MOHAN TEJA (315126510194)</a:t>
            </a:r>
          </a:p>
          <a:p>
            <a:r>
              <a:rPr lang="en-IN" dirty="0">
                <a:solidFill>
                  <a:schemeClr val="bg1"/>
                </a:solidFill>
              </a:rPr>
              <a:t>B.VINAY                 (315126510189)</a:t>
            </a:r>
          </a:p>
          <a:p>
            <a:r>
              <a:rPr lang="en-IN" dirty="0">
                <a:solidFill>
                  <a:schemeClr val="bg1"/>
                </a:solidFill>
              </a:rPr>
              <a:t>M.G.K.RAJU          (315126510211)</a:t>
            </a: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</a:extLst>
          </p:cNvPr>
          <p:cNvSpPr/>
          <p:nvPr/>
        </p:nvSpPr>
        <p:spPr>
          <a:xfrm>
            <a:off x="0" y="-446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B7DC9FB-F6DF-4841-83A9-A37336FEB076}"/>
              </a:ext>
            </a:extLst>
          </p:cNvPr>
          <p:cNvSpPr/>
          <p:nvPr/>
        </p:nvSpPr>
        <p:spPr>
          <a:xfrm>
            <a:off x="4308371" y="1802072"/>
            <a:ext cx="3534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pc="600" dirty="0">
                <a:solidFill>
                  <a:schemeClr val="bg1"/>
                </a:solidFill>
                <a:latin typeface="+mj-lt"/>
              </a:rPr>
              <a:t>WWW.ANITS.EDU.IN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308371" y="2655704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20" y="2711605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ZA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" panose="020B0502020104020203" pitchFamily="34" charset="-79"/>
              </a:rPr>
              <a:t>MOHAN</a:t>
            </a:r>
            <a:r>
              <a:rPr lang="en-ZA" sz="1800" spc="300" dirty="0">
                <a:latin typeface="+mj-lt"/>
                <a:cs typeface="Gill Sans" panose="020B0502020104020203" pitchFamily="34" charset="-79"/>
              </a:rPr>
              <a:t> TEJA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3" name="Graphic 12" descr="Smart Phone" title="Icon - Presenter Phone Number">
            <a:extLst>
              <a:ext uri="{FF2B5EF4-FFF2-40B4-BE49-F238E27FC236}">
                <a16:creationId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08371" y="3459899"/>
            <a:ext cx="558449" cy="558449"/>
          </a:xfrm>
          <a:prstGeom prst="rect">
            <a:avLst/>
          </a:prstGeom>
        </p:spPr>
      </p:pic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203415" y="3492963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ZA" sz="1800" spc="300" dirty="0">
                <a:latin typeface="+mj-lt"/>
                <a:cs typeface="Gill Sans Light" panose="020B0302020104020203" pitchFamily="34" charset="-79"/>
              </a:rPr>
              <a:t>+91 9951227331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12" name="Graphic 11" descr="Envelope" title="Icon Presenter Email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308371" y="4144520"/>
            <a:ext cx="558449" cy="558449"/>
          </a:xfrm>
          <a:prstGeom prst="rect">
            <a:avLst/>
          </a:prstGeom>
        </p:spPr>
      </p:pic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0" y="4249130"/>
            <a:ext cx="4402729" cy="301602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1800" spc="300" dirty="0">
                <a:latin typeface="+mj-lt"/>
                <a:cs typeface="Gill Sans Light" panose="020B0302020104020203" pitchFamily="34" charset="-79"/>
              </a:rPr>
              <a:t>mtkernelprogramming</a:t>
            </a:r>
            <a:r>
              <a:rPr kumimoji="0" lang="en-ZA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@</a:t>
            </a:r>
            <a:r>
              <a:rPr kumimoji="0" lang="en-ZA" sz="1800" u="none" strike="noStrike" kern="1200" cap="none" spc="300" normalizeH="0" baseline="0" noProof="0" dirty="0" err="1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gma</a:t>
            </a:r>
            <a:r>
              <a:rPr lang="en-ZA" sz="1800" spc="300" dirty="0" err="1">
                <a:latin typeface="+mj-lt"/>
                <a:cs typeface="Gill Sans Light" panose="020B0302020104020203" pitchFamily="34" charset="-79"/>
              </a:rPr>
              <a:t>il</a:t>
            </a:r>
            <a:r>
              <a:rPr lang="en-ZA" sz="1800" spc="300" dirty="0">
                <a:latin typeface="+mj-lt"/>
                <a:cs typeface="Gill Sans Light" panose="020B0302020104020203" pitchFamily="34" charset="-79"/>
              </a:rPr>
              <a:t>.</a:t>
            </a:r>
            <a:r>
              <a:rPr kumimoji="0" lang="en-ZA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 Light" panose="020B0302020104020203" pitchFamily="34" charset="-79"/>
              </a:rPr>
              <a:t>com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D6035C-9742-4DDA-8680-DA0BCFB736C4}"/>
              </a:ext>
            </a:extLst>
          </p:cNvPr>
          <p:cNvSpPr txBox="1"/>
          <p:nvPr/>
        </p:nvSpPr>
        <p:spPr>
          <a:xfrm>
            <a:off x="1600200" y="5745718"/>
            <a:ext cx="98894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                  Code is available at github link:  https://github.com/mohanteja1/VizagPortTrust</a:t>
            </a: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F8734F-A13F-4A7C-8963-B503FFCAF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VIZAG PORT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53A9F05-5F73-4363-98A7-A9FD63FE92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2450" y="2384980"/>
            <a:ext cx="3932237" cy="338843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 2</a:t>
            </a:r>
            <a:r>
              <a:rPr lang="en-IN" baseline="30000" dirty="0"/>
              <a:t>ND</a:t>
            </a:r>
            <a:r>
              <a:rPr lang="en-IN" dirty="0"/>
              <a:t> LARGEST PORT IN INDIA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ANNUAL CARGO TONNAGE: 58.2 BILLION KG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ANNUAL REVENUE : ₹660 CRORES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EMPLOYEES WORKING : 4000 APPROX.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MACHINERY : TUGS, BG LOCOS , CRANES , PUMP HOUSES , FLOATING CRAFTS ETC..,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3FB50FE-294F-43AF-B4EA-AF82B40C0F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7582" y="1333875"/>
            <a:ext cx="6565900" cy="4407111"/>
          </a:xfrm>
        </p:spPr>
      </p:pic>
    </p:spTree>
    <p:extLst>
      <p:ext uri="{BB962C8B-B14F-4D97-AF65-F5344CB8AC3E}">
        <p14:creationId xmlns:p14="http://schemas.microsoft.com/office/powerpoint/2010/main" val="3324351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2766" y="2520779"/>
            <a:ext cx="5474684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MODERNIZATION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OF VISHAKAPATNAM PORT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4714"/>
            <a:ext cx="6096000" cy="6858000"/>
          </a:xfrm>
        </p:spPr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0496" y="449231"/>
            <a:ext cx="5550747" cy="1661297"/>
          </a:xfrm>
        </p:spPr>
        <p:txBody>
          <a:bodyPr>
            <a:normAutofit/>
          </a:bodyPr>
          <a:lstStyle/>
          <a:p>
            <a:r>
              <a:rPr lang="en-US" sz="2800" dirty="0"/>
              <a:t>REQUIREMENT  FOR THE APP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3525A-BD0F-4C55-B79F-BF5988271E4B}"/>
              </a:ext>
            </a:extLst>
          </p:cNvPr>
          <p:cNvSpPr txBox="1"/>
          <p:nvPr/>
        </p:nvSpPr>
        <p:spPr>
          <a:xfrm>
            <a:off x="6441582" y="2331077"/>
            <a:ext cx="506139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REPAIR OR FAILURE OF MACHINERY.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AVAILABILITY OF MACHINERY.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REDUCE PAPER WORK.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INCREASE PRODUCTIVITY 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INCREASE IN USAGE OF HANDHELD DEVICES.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EMPLOYEES SHOWING INTEREST TO WORK THROUGH DEVICES WHICH ARE PORTABLE ,HAND HELD 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DESIGNING THE APP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767754" y="1516927"/>
            <a:ext cx="6043246" cy="365125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MODULES: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D022F5-7F39-42F1-9A30-FC8232EDBD7D}"/>
              </a:ext>
            </a:extLst>
          </p:cNvPr>
          <p:cNvSpPr txBox="1"/>
          <p:nvPr/>
        </p:nvSpPr>
        <p:spPr>
          <a:xfrm>
            <a:off x="6096000" y="2163651"/>
            <a:ext cx="54165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dirty="0"/>
              <a:t>CREATE A DATABASE THAT HOLDS DETAILS OF EVERY CATEGORY OF MACHINERY WITH SHIFTS AND QUANTITYS AVAILABLE,AREA OF WORKING ETC.</a:t>
            </a:r>
            <a:br>
              <a:rPr lang="en-IN" dirty="0"/>
            </a:b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PHP SCRIPT THAT INTERACTS WITH DATABASE ON APP REQUESTS.</a:t>
            </a:r>
            <a:br>
              <a:rPr lang="en-IN" dirty="0"/>
            </a:b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ANDROID APP LOGIC THAT DISPLAYS THE DATA PROVIDED BY THE PHP SCRIPTS. </a:t>
            </a:r>
            <a:br>
              <a:rPr lang="en-IN" dirty="0"/>
            </a:b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dirty="0"/>
              <a:t>DESIGN OF SOPHISTICATED UI FOR THE ANDROID APP.</a:t>
            </a:r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D3860D5-2F0E-45D6-9C9D-6D1A3E2E8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DATABASE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058F27A-5C49-468F-8ED8-9A6726E078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7754" y="1859988"/>
            <a:ext cx="6043612" cy="3257742"/>
          </a:xfrm>
        </p:spPr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FF4009A-28FA-43E1-AFEC-38AF88636CF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IN" dirty="0"/>
              <a:t>SAMPLE TABLE: PUMP HOUSE</a:t>
            </a:r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8E146203-8693-46A2-B07B-D3939AE6E48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t="-359" r="62878" b="359"/>
          <a:stretch/>
        </p:blipFill>
        <p:spPr>
          <a:xfrm>
            <a:off x="0" y="0"/>
            <a:ext cx="5416550" cy="6846932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3448A-DD32-4493-81D1-C11A743BA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6950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ED49D-C587-4D37-92C4-A50948EB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PHP THAT ECHOES: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F7092-BE9B-4B55-986F-66FC5B1FC6E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IN" dirty="0"/>
              <a:t>AN IMPORTANT BLOCK OF CODE: </a:t>
            </a: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3B73257-BE1F-4D66-8D65-D78855F5B06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3978" r="3978"/>
          <a:stretch>
            <a:fillRect/>
          </a:stretch>
        </p:blipFill>
        <p:spPr>
          <a:xfrm>
            <a:off x="-25400" y="0"/>
            <a:ext cx="5416550" cy="6846888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31029-F925-4D0E-874A-8A1AB9BC6D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02635AAB-D79D-4704-A93F-F721BB430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767388" y="1808039"/>
            <a:ext cx="6043612" cy="4272209"/>
          </a:xfrm>
        </p:spPr>
      </p:pic>
    </p:spTree>
    <p:extLst>
      <p:ext uri="{BB962C8B-B14F-4D97-AF65-F5344CB8AC3E}">
        <p14:creationId xmlns:p14="http://schemas.microsoft.com/office/powerpoint/2010/main" val="37043595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B2D91F3C-6C7E-4A0E-A77A-817EB0090A7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5241" r="185"/>
          <a:stretch/>
        </p:blipFill>
        <p:spPr>
          <a:xfrm>
            <a:off x="-1409700" y="0"/>
            <a:ext cx="1461135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F09940A-EDCD-472C-9A42-830ABFACDE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85F86-6805-45A2-8564-9431C5C7844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47500" y="6469063"/>
            <a:ext cx="444500" cy="365125"/>
          </a:xfrm>
        </p:spPr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9804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496A06B8-55B2-44D7-B16E-4FD614B2EB8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b="12849"/>
          <a:stretch/>
        </p:blipFill>
        <p:spPr>
          <a:xfrm>
            <a:off x="0" y="0"/>
            <a:ext cx="12192000" cy="7467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D752785-C942-46EF-B8B7-AAB62D544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/>
              <a:t>APP LAYOUT :</a:t>
            </a:r>
          </a:p>
        </p:txBody>
      </p:sp>
    </p:spTree>
    <p:extLst>
      <p:ext uri="{BB962C8B-B14F-4D97-AF65-F5344CB8AC3E}">
        <p14:creationId xmlns:p14="http://schemas.microsoft.com/office/powerpoint/2010/main" val="408199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C9F62E-0773-4164-B986-3E326BE687C9}">
  <ds:schemaRefs>
    <ds:schemaRef ds:uri="http://schemas.openxmlformats.org/package/2006/metadata/core-properties"/>
    <ds:schemaRef ds:uri="6dc4bcd6-49db-4c07-9060-8acfc67cef9f"/>
    <ds:schemaRef ds:uri="http://www.w3.org/XML/1998/namespace"/>
    <ds:schemaRef ds:uri="http://purl.org/dc/dcmitype/"/>
    <ds:schemaRef ds:uri="http://purl.org/dc/terms/"/>
    <ds:schemaRef ds:uri="http://purl.org/dc/elements/1.1/"/>
    <ds:schemaRef ds:uri="http://schemas.microsoft.com/office/2006/documentManagement/types"/>
    <ds:schemaRef ds:uri="http://schemas.microsoft.com/sharepoint/v3"/>
    <ds:schemaRef ds:uri="http://schemas.microsoft.com/office/infopath/2007/PartnerControls"/>
    <ds:schemaRef ds:uri="fb0879af-3eba-417a-a55a-ffe6dcd6ca7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212</Words>
  <Application>Microsoft Office PowerPoint</Application>
  <PresentationFormat>Widescreen</PresentationFormat>
  <Paragraphs>48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Bebas</vt:lpstr>
      <vt:lpstr>Calibri</vt:lpstr>
      <vt:lpstr>Calibri Light</vt:lpstr>
      <vt:lpstr>Gill Sans</vt:lpstr>
      <vt:lpstr>Gill Sans Light</vt:lpstr>
      <vt:lpstr>Office Theme</vt:lpstr>
      <vt:lpstr>MACHINERY MONITORING SYSTEM.</vt:lpstr>
      <vt:lpstr>VIZAG PORT</vt:lpstr>
      <vt:lpstr>MODERNIZATION </vt:lpstr>
      <vt:lpstr>REQUIREMENT  FOR THE APP</vt:lpstr>
      <vt:lpstr>DESIGNING THE APP</vt:lpstr>
      <vt:lpstr>DATABASE</vt:lpstr>
      <vt:lpstr>PHP THAT ECHOES:</vt:lpstr>
      <vt:lpstr>CLASS DIAGRAM</vt:lpstr>
      <vt:lpstr>APP LAYOUT 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2018-08-24T14:25:00Z</dcterms:created>
  <dcterms:modified xsi:type="dcterms:W3CDTF">2018-08-24T16:31:05Z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